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92D29-D9E3-4B87-BD70-BE056832EB2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10E10BD-DA9E-4D09-80E9-8B55B3327F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DC7CB652-DE75-45DA-AD7D-CB21E0F16704}"/>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5" name="Footer Placeholder 4">
            <a:extLst>
              <a:ext uri="{FF2B5EF4-FFF2-40B4-BE49-F238E27FC236}">
                <a16:creationId xmlns:a16="http://schemas.microsoft.com/office/drawing/2014/main" id="{4241C764-3092-4BE9-987D-DDE4FDCA27E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08E89F8-D822-43EB-8A9B-3FE539A2DCD6}"/>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3078368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59E43-AB1F-4BC8-A1E3-022D8901973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2470B07-0512-423A-A33C-40651296BD3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236384C-6876-428A-8A86-C6BF1613043F}"/>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5" name="Footer Placeholder 4">
            <a:extLst>
              <a:ext uri="{FF2B5EF4-FFF2-40B4-BE49-F238E27FC236}">
                <a16:creationId xmlns:a16="http://schemas.microsoft.com/office/drawing/2014/main" id="{F753B0C6-FCAE-4E6F-BD45-F2AEB9D2F23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56B119D-08CD-4FBA-AB68-2DA0A19DED59}"/>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1462898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FF0707-C343-41DF-B307-2B80D2C661B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11C75D4-CFD9-4135-92D6-469072C0B5F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F9DE447-2196-47DA-9075-B89661BBD815}"/>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5" name="Footer Placeholder 4">
            <a:extLst>
              <a:ext uri="{FF2B5EF4-FFF2-40B4-BE49-F238E27FC236}">
                <a16:creationId xmlns:a16="http://schemas.microsoft.com/office/drawing/2014/main" id="{935E7365-8BA9-40D5-BD53-96B510F3A6F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2D7B01B-77E5-49A4-ADB4-191C5D39F410}"/>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2848201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52A1A-73AA-48D3-9960-182E429CBA1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74D44A5-4BB7-417F-9F0D-7FA5405F1AD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FF5BEBC-C438-408D-AE64-D834021ECCE7}"/>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5" name="Footer Placeholder 4">
            <a:extLst>
              <a:ext uri="{FF2B5EF4-FFF2-40B4-BE49-F238E27FC236}">
                <a16:creationId xmlns:a16="http://schemas.microsoft.com/office/drawing/2014/main" id="{3A71077C-1909-4D51-8105-0F23F56642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6C16759-67D8-458E-868C-88A8804FE494}"/>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1151299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21FFD-BC37-4D7C-8723-9EFE3CA086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BBCEE47-B350-4840-AD27-AB804D20CE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9E28CAB-537E-4DBD-AE47-4DFCE27DCF24}"/>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5" name="Footer Placeholder 4">
            <a:extLst>
              <a:ext uri="{FF2B5EF4-FFF2-40B4-BE49-F238E27FC236}">
                <a16:creationId xmlns:a16="http://schemas.microsoft.com/office/drawing/2014/main" id="{03111B32-0EE4-4634-962D-4E22A85D29E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06B1D68-6509-4764-9F57-E7681C89529E}"/>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27438283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76804-94C4-48CC-B1F1-3E98D6AED63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DB4CE5F-1193-446F-876A-4335FAB6670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3E672D4-0AD6-4FD7-82C0-0211D4B168C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DC3A61EA-7658-4C64-A8C6-90FF734B1458}"/>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6" name="Footer Placeholder 5">
            <a:extLst>
              <a:ext uri="{FF2B5EF4-FFF2-40B4-BE49-F238E27FC236}">
                <a16:creationId xmlns:a16="http://schemas.microsoft.com/office/drawing/2014/main" id="{92E6AE15-07F6-48E9-9543-7DE16EA4118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F673983-966D-498E-A1DB-B03EBC126F6C}"/>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1450347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6AF6E-C225-4874-B342-4D230D58C0D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2CE63D1-9F03-4F57-AE39-FD459CA078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3EC79E6-9512-4D20-8DAD-E4DED4B9629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201C5B0-0126-454B-A573-340549EAB4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131912A-A5D0-4C1F-8BDE-029FE207B01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423A74E-F423-4246-923D-937435985D97}"/>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8" name="Footer Placeholder 7">
            <a:extLst>
              <a:ext uri="{FF2B5EF4-FFF2-40B4-BE49-F238E27FC236}">
                <a16:creationId xmlns:a16="http://schemas.microsoft.com/office/drawing/2014/main" id="{C0800325-C324-43D0-B03F-94D08B0E5C3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8F7999E-B516-4CDC-B472-0D6BAEAD054C}"/>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307450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99086-53B5-4CF2-9F27-E93AB0465B3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6BA407C-7DC0-463C-8F9E-FFB1998D0E54}"/>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4" name="Footer Placeholder 3">
            <a:extLst>
              <a:ext uri="{FF2B5EF4-FFF2-40B4-BE49-F238E27FC236}">
                <a16:creationId xmlns:a16="http://schemas.microsoft.com/office/drawing/2014/main" id="{9C2B87A8-5453-4CFB-9C38-64E15A76D97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CBD76CC-7042-4767-9194-25D68D4F8E71}"/>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3707871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FCF935-3D59-41C7-AA2A-2EB2C76C057D}"/>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3" name="Footer Placeholder 2">
            <a:extLst>
              <a:ext uri="{FF2B5EF4-FFF2-40B4-BE49-F238E27FC236}">
                <a16:creationId xmlns:a16="http://schemas.microsoft.com/office/drawing/2014/main" id="{75558BF5-7093-4CD6-9322-EAC1C0E8500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A22607C-1362-4793-9F30-F8F30A54F7DF}"/>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1267570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221CB-3BD1-4B89-AFCB-1F5CA10278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525B7A3-7F26-492F-B4C4-BB32A43EAA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F1DC12F-A39B-4C14-9573-A0BDC4EE5C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688404D-9C3C-45EF-903D-82A7DB1CF04B}"/>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6" name="Footer Placeholder 5">
            <a:extLst>
              <a:ext uri="{FF2B5EF4-FFF2-40B4-BE49-F238E27FC236}">
                <a16:creationId xmlns:a16="http://schemas.microsoft.com/office/drawing/2014/main" id="{BC9B5002-CEDA-43CD-A481-63C218B780F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1EE4E9D-B4ED-4DE0-9A50-B3A716F2A2E8}"/>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22492337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AE6A6-B4D9-4B40-A574-2CCF24D89C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81CE26D-6106-4282-A4D1-A92F746133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AFC2D98-88E7-4063-99B2-8A035AC278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93DDC3C-6C52-4AB1-80AC-0B37512588EE}"/>
              </a:ext>
            </a:extLst>
          </p:cNvPr>
          <p:cNvSpPr>
            <a:spLocks noGrp="1"/>
          </p:cNvSpPr>
          <p:nvPr>
            <p:ph type="dt" sz="half" idx="10"/>
          </p:nvPr>
        </p:nvSpPr>
        <p:spPr/>
        <p:txBody>
          <a:bodyPr/>
          <a:lstStyle/>
          <a:p>
            <a:fld id="{FD724A7B-AD23-4F30-8F48-7BC3780C6C81}" type="datetimeFigureOut">
              <a:rPr lang="en-GB" smtClean="0"/>
              <a:t>09/11/2022</a:t>
            </a:fld>
            <a:endParaRPr lang="en-GB"/>
          </a:p>
        </p:txBody>
      </p:sp>
      <p:sp>
        <p:nvSpPr>
          <p:cNvPr id="6" name="Footer Placeholder 5">
            <a:extLst>
              <a:ext uri="{FF2B5EF4-FFF2-40B4-BE49-F238E27FC236}">
                <a16:creationId xmlns:a16="http://schemas.microsoft.com/office/drawing/2014/main" id="{7E37F694-0A6B-4DA8-ABDB-7D38CF4DD2E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5659832-3C31-40F8-A38A-93B255FB7F62}"/>
              </a:ext>
            </a:extLst>
          </p:cNvPr>
          <p:cNvSpPr>
            <a:spLocks noGrp="1"/>
          </p:cNvSpPr>
          <p:nvPr>
            <p:ph type="sldNum" sz="quarter" idx="12"/>
          </p:nvPr>
        </p:nvSpPr>
        <p:spPr/>
        <p:txBody>
          <a:bodyPr/>
          <a:lstStyle/>
          <a:p>
            <a:fld id="{0E3FB518-FAD7-4591-B025-08985C265BB9}" type="slidenum">
              <a:rPr lang="en-GB" smtClean="0"/>
              <a:t>‹#›</a:t>
            </a:fld>
            <a:endParaRPr lang="en-GB"/>
          </a:p>
        </p:txBody>
      </p:sp>
    </p:spTree>
    <p:extLst>
      <p:ext uri="{BB962C8B-B14F-4D97-AF65-F5344CB8AC3E}">
        <p14:creationId xmlns:p14="http://schemas.microsoft.com/office/powerpoint/2010/main" val="26537182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8A55BF-B5D4-446B-9550-FCF68ABDBC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FA595A0-EA0C-4308-ADA2-AD863A843A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CBBF622-C7DB-47C8-898A-C448DBAAF6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724A7B-AD23-4F30-8F48-7BC3780C6C81}" type="datetimeFigureOut">
              <a:rPr lang="en-GB" smtClean="0"/>
              <a:t>09/11/2022</a:t>
            </a:fld>
            <a:endParaRPr lang="en-GB"/>
          </a:p>
        </p:txBody>
      </p:sp>
      <p:sp>
        <p:nvSpPr>
          <p:cNvPr id="5" name="Footer Placeholder 4">
            <a:extLst>
              <a:ext uri="{FF2B5EF4-FFF2-40B4-BE49-F238E27FC236}">
                <a16:creationId xmlns:a16="http://schemas.microsoft.com/office/drawing/2014/main" id="{F14526CC-F589-47BC-AB21-ED4C28C2D0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40B265E-DD88-4B1A-9088-DF56B44AE5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3FB518-FAD7-4591-B025-08985C265BB9}" type="slidenum">
              <a:rPr lang="en-GB" smtClean="0"/>
              <a:t>‹#›</a:t>
            </a:fld>
            <a:endParaRPr lang="en-GB"/>
          </a:p>
        </p:txBody>
      </p:sp>
    </p:spTree>
    <p:extLst>
      <p:ext uri="{BB962C8B-B14F-4D97-AF65-F5344CB8AC3E}">
        <p14:creationId xmlns:p14="http://schemas.microsoft.com/office/powerpoint/2010/main" val="19498300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FD0E7-5FD8-428B-B7A6-B2408E6B62DF}"/>
              </a:ext>
            </a:extLst>
          </p:cNvPr>
          <p:cNvSpPr>
            <a:spLocks noGrp="1"/>
          </p:cNvSpPr>
          <p:nvPr>
            <p:ph type="ctrTitle"/>
          </p:nvPr>
        </p:nvSpPr>
        <p:spPr/>
        <p:txBody>
          <a:bodyPr/>
          <a:lstStyle/>
          <a:p>
            <a:r>
              <a:rPr lang="en-GB" dirty="0"/>
              <a:t>Stacking minigame: white-box ideas</a:t>
            </a:r>
          </a:p>
        </p:txBody>
      </p:sp>
      <p:sp>
        <p:nvSpPr>
          <p:cNvPr id="3" name="Subtitle 2">
            <a:extLst>
              <a:ext uri="{FF2B5EF4-FFF2-40B4-BE49-F238E27FC236}">
                <a16:creationId xmlns:a16="http://schemas.microsoft.com/office/drawing/2014/main" id="{E0D05C40-C03A-468F-A5DA-2E2B41B7B08A}"/>
              </a:ext>
            </a:extLst>
          </p:cNvPr>
          <p:cNvSpPr>
            <a:spLocks noGrp="1"/>
          </p:cNvSpPr>
          <p:nvPr>
            <p:ph type="subTitle" idx="1"/>
          </p:nvPr>
        </p:nvSpPr>
        <p:spPr/>
        <p:txBody>
          <a:bodyPr/>
          <a:lstStyle/>
          <a:p>
            <a:r>
              <a:rPr lang="en-GB" dirty="0"/>
              <a:t>Thomas Llewellyn</a:t>
            </a:r>
          </a:p>
        </p:txBody>
      </p:sp>
    </p:spTree>
    <p:extLst>
      <p:ext uri="{BB962C8B-B14F-4D97-AF65-F5344CB8AC3E}">
        <p14:creationId xmlns:p14="http://schemas.microsoft.com/office/powerpoint/2010/main" val="2859936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05327524-A081-4558-876F-657127EFB67E}"/>
              </a:ext>
            </a:extLst>
          </p:cNvPr>
          <p:cNvPicPr>
            <a:picLocks noGrp="1" noChangeAspect="1"/>
          </p:cNvPicPr>
          <p:nvPr>
            <p:ph idx="1"/>
          </p:nvPr>
        </p:nvPicPr>
        <p:blipFill rotWithShape="1">
          <a:blip r:embed="rId2"/>
          <a:srcRect t="9387" r="60154" b="6377"/>
          <a:stretch/>
        </p:blipFill>
        <p:spPr>
          <a:xfrm>
            <a:off x="2465663" y="511728"/>
            <a:ext cx="7435734" cy="4420998"/>
          </a:xfrm>
          <a:prstGeom prst="rect">
            <a:avLst/>
          </a:prstGeom>
        </p:spPr>
      </p:pic>
      <p:cxnSp>
        <p:nvCxnSpPr>
          <p:cNvPr id="6" name="Straight Arrow Connector 5">
            <a:extLst>
              <a:ext uri="{FF2B5EF4-FFF2-40B4-BE49-F238E27FC236}">
                <a16:creationId xmlns:a16="http://schemas.microsoft.com/office/drawing/2014/main" id="{0EDB3648-935B-49C1-B852-4D6500BAE9CA}"/>
              </a:ext>
            </a:extLst>
          </p:cNvPr>
          <p:cNvCxnSpPr/>
          <p:nvPr/>
        </p:nvCxnSpPr>
        <p:spPr>
          <a:xfrm flipH="1">
            <a:off x="2055303" y="3221372"/>
            <a:ext cx="1400961" cy="4865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4C11E13-29D9-40F1-9966-CE7AE82192EE}"/>
              </a:ext>
            </a:extLst>
          </p:cNvPr>
          <p:cNvSpPr txBox="1"/>
          <p:nvPr/>
        </p:nvSpPr>
        <p:spPr>
          <a:xfrm>
            <a:off x="75501" y="3632433"/>
            <a:ext cx="1912690" cy="1200329"/>
          </a:xfrm>
          <a:prstGeom prst="rect">
            <a:avLst/>
          </a:prstGeom>
          <a:noFill/>
        </p:spPr>
        <p:txBody>
          <a:bodyPr wrap="square" rtlCol="0">
            <a:spAutoFit/>
          </a:bodyPr>
          <a:lstStyle/>
          <a:p>
            <a:r>
              <a:rPr lang="en-GB" sz="1200" dirty="0"/>
              <a:t>This will be where the minigame takes place; the garage. There will be more items added, like toolboxes, cars and a door where the hallway is</a:t>
            </a:r>
          </a:p>
        </p:txBody>
      </p:sp>
      <p:cxnSp>
        <p:nvCxnSpPr>
          <p:cNvPr id="9" name="Straight Arrow Connector 8">
            <a:extLst>
              <a:ext uri="{FF2B5EF4-FFF2-40B4-BE49-F238E27FC236}">
                <a16:creationId xmlns:a16="http://schemas.microsoft.com/office/drawing/2014/main" id="{6F3FEAFA-786F-41EF-8BB5-00473C5A0DD0}"/>
              </a:ext>
            </a:extLst>
          </p:cNvPr>
          <p:cNvCxnSpPr/>
          <p:nvPr/>
        </p:nvCxnSpPr>
        <p:spPr>
          <a:xfrm>
            <a:off x="6820250" y="2776756"/>
            <a:ext cx="3212983" cy="9311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00A9E99-0AAB-4B83-8E27-07553B6D974A}"/>
              </a:ext>
            </a:extLst>
          </p:cNvPr>
          <p:cNvSpPr txBox="1"/>
          <p:nvPr/>
        </p:nvSpPr>
        <p:spPr>
          <a:xfrm>
            <a:off x="10136697" y="3632433"/>
            <a:ext cx="1658224" cy="830997"/>
          </a:xfrm>
          <a:prstGeom prst="rect">
            <a:avLst/>
          </a:prstGeom>
          <a:noFill/>
        </p:spPr>
        <p:txBody>
          <a:bodyPr wrap="square" rtlCol="0">
            <a:spAutoFit/>
          </a:bodyPr>
          <a:lstStyle/>
          <a:p>
            <a:r>
              <a:rPr lang="en-GB" sz="1200" dirty="0"/>
              <a:t>The player will be instructed to go through the door to start the minigame</a:t>
            </a:r>
          </a:p>
        </p:txBody>
      </p:sp>
      <p:cxnSp>
        <p:nvCxnSpPr>
          <p:cNvPr id="12" name="Straight Arrow Connector 11">
            <a:extLst>
              <a:ext uri="{FF2B5EF4-FFF2-40B4-BE49-F238E27FC236}">
                <a16:creationId xmlns:a16="http://schemas.microsoft.com/office/drawing/2014/main" id="{58CDE742-928F-479A-9941-17F5E107C21A}"/>
              </a:ext>
            </a:extLst>
          </p:cNvPr>
          <p:cNvCxnSpPr/>
          <p:nvPr/>
        </p:nvCxnSpPr>
        <p:spPr>
          <a:xfrm>
            <a:off x="5041783" y="4135772"/>
            <a:ext cx="587230" cy="13002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4E77821-F1FD-49BE-BB62-2E8917598975}"/>
              </a:ext>
            </a:extLst>
          </p:cNvPr>
          <p:cNvSpPr txBox="1"/>
          <p:nvPr/>
        </p:nvSpPr>
        <p:spPr>
          <a:xfrm>
            <a:off x="3456264" y="5410899"/>
            <a:ext cx="5486400" cy="461665"/>
          </a:xfrm>
          <a:prstGeom prst="rect">
            <a:avLst/>
          </a:prstGeom>
          <a:noFill/>
        </p:spPr>
        <p:txBody>
          <a:bodyPr wrap="square" rtlCol="0">
            <a:spAutoFit/>
          </a:bodyPr>
          <a:lstStyle/>
          <a:p>
            <a:r>
              <a:rPr lang="en-GB" sz="1200" dirty="0"/>
              <a:t>The lighting can be a lot darker in the garage as well, with some designs added to the walls (creepy messages, pictures etc.)</a:t>
            </a:r>
          </a:p>
        </p:txBody>
      </p:sp>
      <p:cxnSp>
        <p:nvCxnSpPr>
          <p:cNvPr id="16" name="Straight Arrow Connector 15">
            <a:extLst>
              <a:ext uri="{FF2B5EF4-FFF2-40B4-BE49-F238E27FC236}">
                <a16:creationId xmlns:a16="http://schemas.microsoft.com/office/drawing/2014/main" id="{51ECF71F-36DF-4897-B041-38C300CD0DBF}"/>
              </a:ext>
            </a:extLst>
          </p:cNvPr>
          <p:cNvCxnSpPr/>
          <p:nvPr/>
        </p:nvCxnSpPr>
        <p:spPr>
          <a:xfrm>
            <a:off x="7348756" y="3775046"/>
            <a:ext cx="2902591" cy="17868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E170F8E-636D-4BB2-9A8A-8659B893053D}"/>
              </a:ext>
            </a:extLst>
          </p:cNvPr>
          <p:cNvSpPr txBox="1"/>
          <p:nvPr/>
        </p:nvSpPr>
        <p:spPr>
          <a:xfrm>
            <a:off x="9353725" y="5629013"/>
            <a:ext cx="2055303" cy="461665"/>
          </a:xfrm>
          <a:prstGeom prst="rect">
            <a:avLst/>
          </a:prstGeom>
          <a:noFill/>
        </p:spPr>
        <p:txBody>
          <a:bodyPr wrap="square" rtlCol="0">
            <a:spAutoFit/>
          </a:bodyPr>
          <a:lstStyle/>
          <a:p>
            <a:r>
              <a:rPr lang="en-GB" sz="1200" dirty="0"/>
              <a:t>The player would start from here</a:t>
            </a:r>
          </a:p>
        </p:txBody>
      </p:sp>
      <p:cxnSp>
        <p:nvCxnSpPr>
          <p:cNvPr id="19" name="Straight Arrow Connector 18">
            <a:extLst>
              <a:ext uri="{FF2B5EF4-FFF2-40B4-BE49-F238E27FC236}">
                <a16:creationId xmlns:a16="http://schemas.microsoft.com/office/drawing/2014/main" id="{84E8D012-D6AC-4E7A-AB97-C5D36D322BE7}"/>
              </a:ext>
            </a:extLst>
          </p:cNvPr>
          <p:cNvCxnSpPr/>
          <p:nvPr/>
        </p:nvCxnSpPr>
        <p:spPr>
          <a:xfrm flipH="1" flipV="1">
            <a:off x="1770077" y="1040235"/>
            <a:ext cx="1166070" cy="2558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D0ED7129-ADB4-4906-AC37-36A38872DEA1}"/>
              </a:ext>
            </a:extLst>
          </p:cNvPr>
          <p:cNvSpPr txBox="1"/>
          <p:nvPr/>
        </p:nvSpPr>
        <p:spPr>
          <a:xfrm>
            <a:off x="425451" y="817656"/>
            <a:ext cx="1562740" cy="461665"/>
          </a:xfrm>
          <a:prstGeom prst="rect">
            <a:avLst/>
          </a:prstGeom>
          <a:noFill/>
        </p:spPr>
        <p:txBody>
          <a:bodyPr wrap="square" rtlCol="0">
            <a:spAutoFit/>
          </a:bodyPr>
          <a:lstStyle/>
          <a:p>
            <a:r>
              <a:rPr lang="en-GB" sz="1200" dirty="0"/>
              <a:t>A roof will be added as well</a:t>
            </a:r>
          </a:p>
        </p:txBody>
      </p:sp>
    </p:spTree>
    <p:extLst>
      <p:ext uri="{BB962C8B-B14F-4D97-AF65-F5344CB8AC3E}">
        <p14:creationId xmlns:p14="http://schemas.microsoft.com/office/powerpoint/2010/main" val="416348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5BCE64-FE1C-408E-9AA5-4E27920AF3C9}"/>
              </a:ext>
            </a:extLst>
          </p:cNvPr>
          <p:cNvPicPr>
            <a:picLocks noChangeAspect="1"/>
          </p:cNvPicPr>
          <p:nvPr/>
        </p:nvPicPr>
        <p:blipFill rotWithShape="1">
          <a:blip r:embed="rId2"/>
          <a:srcRect t="9205" r="60023" b="6391"/>
          <a:stretch/>
        </p:blipFill>
        <p:spPr>
          <a:xfrm>
            <a:off x="1" y="1"/>
            <a:ext cx="6103099" cy="3624043"/>
          </a:xfrm>
          <a:prstGeom prst="rect">
            <a:avLst/>
          </a:prstGeom>
        </p:spPr>
      </p:pic>
      <p:sp>
        <p:nvSpPr>
          <p:cNvPr id="5" name="TextBox 4">
            <a:extLst>
              <a:ext uri="{FF2B5EF4-FFF2-40B4-BE49-F238E27FC236}">
                <a16:creationId xmlns:a16="http://schemas.microsoft.com/office/drawing/2014/main" id="{85FC15A3-588C-4249-9039-B94D64846598}"/>
              </a:ext>
            </a:extLst>
          </p:cNvPr>
          <p:cNvSpPr txBox="1"/>
          <p:nvPr/>
        </p:nvSpPr>
        <p:spPr>
          <a:xfrm>
            <a:off x="780176" y="3934436"/>
            <a:ext cx="4320331" cy="830997"/>
          </a:xfrm>
          <a:prstGeom prst="rect">
            <a:avLst/>
          </a:prstGeom>
          <a:noFill/>
        </p:spPr>
        <p:txBody>
          <a:bodyPr wrap="square" rtlCol="0">
            <a:spAutoFit/>
          </a:bodyPr>
          <a:lstStyle/>
          <a:p>
            <a:r>
              <a:rPr lang="en-GB" sz="1200" dirty="0"/>
              <a:t>Once the player has entered the small room, the door will lock behind them. There will be a phone ringing in the corner (A). The player will then be instructed to answer the phone, and </a:t>
            </a:r>
          </a:p>
          <a:p>
            <a:r>
              <a:rPr lang="en-GB" sz="1200" dirty="0"/>
              <a:t>the minigame will start once they have done so.  </a:t>
            </a:r>
          </a:p>
        </p:txBody>
      </p:sp>
      <p:sp>
        <p:nvSpPr>
          <p:cNvPr id="6" name="TextBox 5">
            <a:extLst>
              <a:ext uri="{FF2B5EF4-FFF2-40B4-BE49-F238E27FC236}">
                <a16:creationId xmlns:a16="http://schemas.microsoft.com/office/drawing/2014/main" id="{6EFDDD71-AF5A-4799-9F26-D79D6A0FC56C}"/>
              </a:ext>
            </a:extLst>
          </p:cNvPr>
          <p:cNvSpPr txBox="1"/>
          <p:nvPr/>
        </p:nvSpPr>
        <p:spPr>
          <a:xfrm>
            <a:off x="3003259" y="1149292"/>
            <a:ext cx="654341" cy="369332"/>
          </a:xfrm>
          <a:prstGeom prst="rect">
            <a:avLst/>
          </a:prstGeom>
          <a:noFill/>
        </p:spPr>
        <p:txBody>
          <a:bodyPr wrap="square" rtlCol="0">
            <a:spAutoFit/>
          </a:bodyPr>
          <a:lstStyle/>
          <a:p>
            <a:r>
              <a:rPr lang="en-GB" dirty="0">
                <a:solidFill>
                  <a:schemeClr val="bg1"/>
                </a:solidFill>
              </a:rPr>
              <a:t>A</a:t>
            </a:r>
          </a:p>
        </p:txBody>
      </p:sp>
      <p:pic>
        <p:nvPicPr>
          <p:cNvPr id="7" name="Picture 6">
            <a:extLst>
              <a:ext uri="{FF2B5EF4-FFF2-40B4-BE49-F238E27FC236}">
                <a16:creationId xmlns:a16="http://schemas.microsoft.com/office/drawing/2014/main" id="{F4221442-6143-4791-BFA2-27631E8D3974}"/>
              </a:ext>
            </a:extLst>
          </p:cNvPr>
          <p:cNvPicPr>
            <a:picLocks noChangeAspect="1"/>
          </p:cNvPicPr>
          <p:nvPr/>
        </p:nvPicPr>
        <p:blipFill rotWithShape="1">
          <a:blip r:embed="rId3"/>
          <a:srcRect t="8960" r="60161" b="7859"/>
          <a:stretch/>
        </p:blipFill>
        <p:spPr>
          <a:xfrm>
            <a:off x="6103101" y="3282479"/>
            <a:ext cx="6088900" cy="3575521"/>
          </a:xfrm>
          <a:prstGeom prst="rect">
            <a:avLst/>
          </a:prstGeom>
        </p:spPr>
      </p:pic>
      <p:sp>
        <p:nvSpPr>
          <p:cNvPr id="8" name="TextBox 7">
            <a:extLst>
              <a:ext uri="{FF2B5EF4-FFF2-40B4-BE49-F238E27FC236}">
                <a16:creationId xmlns:a16="http://schemas.microsoft.com/office/drawing/2014/main" id="{9AAF3562-45A4-4A56-8CB9-04755DD8C120}"/>
              </a:ext>
            </a:extLst>
          </p:cNvPr>
          <p:cNvSpPr txBox="1"/>
          <p:nvPr/>
        </p:nvSpPr>
        <p:spPr>
          <a:xfrm>
            <a:off x="9286612" y="4765434"/>
            <a:ext cx="738231" cy="369332"/>
          </a:xfrm>
          <a:prstGeom prst="rect">
            <a:avLst/>
          </a:prstGeom>
          <a:noFill/>
        </p:spPr>
        <p:txBody>
          <a:bodyPr wrap="square" rtlCol="0">
            <a:spAutoFit/>
          </a:bodyPr>
          <a:lstStyle/>
          <a:p>
            <a:r>
              <a:rPr lang="en-GB" dirty="0"/>
              <a:t>C</a:t>
            </a:r>
          </a:p>
        </p:txBody>
      </p:sp>
      <p:sp>
        <p:nvSpPr>
          <p:cNvPr id="9" name="TextBox 8">
            <a:extLst>
              <a:ext uri="{FF2B5EF4-FFF2-40B4-BE49-F238E27FC236}">
                <a16:creationId xmlns:a16="http://schemas.microsoft.com/office/drawing/2014/main" id="{03BD8348-DFB6-4D75-B1B6-B4118D521256}"/>
              </a:ext>
            </a:extLst>
          </p:cNvPr>
          <p:cNvSpPr txBox="1"/>
          <p:nvPr/>
        </p:nvSpPr>
        <p:spPr>
          <a:xfrm>
            <a:off x="6916079" y="579411"/>
            <a:ext cx="4462944" cy="2123658"/>
          </a:xfrm>
          <a:prstGeom prst="rect">
            <a:avLst/>
          </a:prstGeom>
          <a:noFill/>
        </p:spPr>
        <p:txBody>
          <a:bodyPr wrap="square" rtlCol="0">
            <a:spAutoFit/>
          </a:bodyPr>
          <a:lstStyle/>
          <a:p>
            <a:r>
              <a:rPr lang="en-GB" sz="1200" dirty="0"/>
              <a:t>The player will have 60 seconds to stack up the boxes (B) on the scales (C). The timer will be displayed on the wall (D). There will be 10 boxes, and the player will be able to use a ladder in order to stack them. </a:t>
            </a:r>
          </a:p>
          <a:p>
            <a:endParaRPr lang="en-GB" sz="1200" dirty="0"/>
          </a:p>
          <a:p>
            <a:r>
              <a:rPr lang="en-GB" sz="1200" dirty="0"/>
              <a:t>If the player successfully stacks the boxes within the time limit, they will receive a key that unlocks the door, and they will be able to leave the garage and move on to the next minigame.</a:t>
            </a:r>
          </a:p>
          <a:p>
            <a:endParaRPr lang="en-GB" sz="1200" dirty="0"/>
          </a:p>
          <a:p>
            <a:r>
              <a:rPr lang="en-GB" sz="1200" dirty="0"/>
              <a:t>If the player fails to stack the boxes in time, they will get a jump-scare, and will have to start over.</a:t>
            </a:r>
          </a:p>
        </p:txBody>
      </p:sp>
      <p:sp>
        <p:nvSpPr>
          <p:cNvPr id="10" name="TextBox 9">
            <a:extLst>
              <a:ext uri="{FF2B5EF4-FFF2-40B4-BE49-F238E27FC236}">
                <a16:creationId xmlns:a16="http://schemas.microsoft.com/office/drawing/2014/main" id="{36BD146F-A0D8-4927-93B3-8DF80755CA9A}"/>
              </a:ext>
            </a:extLst>
          </p:cNvPr>
          <p:cNvSpPr txBox="1"/>
          <p:nvPr/>
        </p:nvSpPr>
        <p:spPr>
          <a:xfrm>
            <a:off x="7826928" y="4194495"/>
            <a:ext cx="922789" cy="369332"/>
          </a:xfrm>
          <a:prstGeom prst="rect">
            <a:avLst/>
          </a:prstGeom>
          <a:noFill/>
        </p:spPr>
        <p:txBody>
          <a:bodyPr wrap="square" rtlCol="0">
            <a:spAutoFit/>
          </a:bodyPr>
          <a:lstStyle/>
          <a:p>
            <a:r>
              <a:rPr lang="en-GB" dirty="0">
                <a:solidFill>
                  <a:schemeClr val="bg1"/>
                </a:solidFill>
              </a:rPr>
              <a:t>D</a:t>
            </a:r>
          </a:p>
        </p:txBody>
      </p:sp>
      <p:sp>
        <p:nvSpPr>
          <p:cNvPr id="11" name="TextBox 10">
            <a:extLst>
              <a:ext uri="{FF2B5EF4-FFF2-40B4-BE49-F238E27FC236}">
                <a16:creationId xmlns:a16="http://schemas.microsoft.com/office/drawing/2014/main" id="{FD3A5DF8-7DC2-4C3B-948D-BF7E07469215}"/>
              </a:ext>
            </a:extLst>
          </p:cNvPr>
          <p:cNvSpPr txBox="1"/>
          <p:nvPr/>
        </p:nvSpPr>
        <p:spPr>
          <a:xfrm>
            <a:off x="7239699" y="5410899"/>
            <a:ext cx="520118" cy="369332"/>
          </a:xfrm>
          <a:prstGeom prst="rect">
            <a:avLst/>
          </a:prstGeom>
          <a:noFill/>
        </p:spPr>
        <p:txBody>
          <a:bodyPr wrap="square" rtlCol="0">
            <a:spAutoFit/>
          </a:bodyPr>
          <a:lstStyle/>
          <a:p>
            <a:r>
              <a:rPr lang="en-GB" dirty="0"/>
              <a:t>B</a:t>
            </a:r>
          </a:p>
        </p:txBody>
      </p:sp>
    </p:spTree>
    <p:extLst>
      <p:ext uri="{BB962C8B-B14F-4D97-AF65-F5344CB8AC3E}">
        <p14:creationId xmlns:p14="http://schemas.microsoft.com/office/powerpoint/2010/main" val="4049367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3C5430-C566-4806-B3F7-F5099158C5D7}"/>
              </a:ext>
            </a:extLst>
          </p:cNvPr>
          <p:cNvPicPr>
            <a:picLocks noChangeAspect="1"/>
          </p:cNvPicPr>
          <p:nvPr/>
        </p:nvPicPr>
        <p:blipFill rotWithShape="1">
          <a:blip r:embed="rId2"/>
          <a:srcRect t="9450" r="60023" b="6636"/>
          <a:stretch/>
        </p:blipFill>
        <p:spPr>
          <a:xfrm>
            <a:off x="2608976" y="1429640"/>
            <a:ext cx="6773339" cy="3998720"/>
          </a:xfrm>
          <a:prstGeom prst="rect">
            <a:avLst/>
          </a:prstGeom>
        </p:spPr>
      </p:pic>
      <p:sp>
        <p:nvSpPr>
          <p:cNvPr id="6" name="Title 5">
            <a:extLst>
              <a:ext uri="{FF2B5EF4-FFF2-40B4-BE49-F238E27FC236}">
                <a16:creationId xmlns:a16="http://schemas.microsoft.com/office/drawing/2014/main" id="{5A85C7BA-7147-435E-9391-BFB80ECC7CA8}"/>
              </a:ext>
            </a:extLst>
          </p:cNvPr>
          <p:cNvSpPr>
            <a:spLocks noGrp="1"/>
          </p:cNvSpPr>
          <p:nvPr>
            <p:ph type="title"/>
          </p:nvPr>
        </p:nvSpPr>
        <p:spPr>
          <a:xfrm>
            <a:off x="838200" y="0"/>
            <a:ext cx="10515600" cy="1325563"/>
          </a:xfrm>
        </p:spPr>
        <p:txBody>
          <a:bodyPr/>
          <a:lstStyle/>
          <a:p>
            <a:pPr algn="ctr"/>
            <a:r>
              <a:rPr lang="en-GB" b="1" u="sng" dirty="0"/>
              <a:t>Design ideas</a:t>
            </a:r>
          </a:p>
        </p:txBody>
      </p:sp>
      <p:cxnSp>
        <p:nvCxnSpPr>
          <p:cNvPr id="8" name="Straight Arrow Connector 7">
            <a:extLst>
              <a:ext uri="{FF2B5EF4-FFF2-40B4-BE49-F238E27FC236}">
                <a16:creationId xmlns:a16="http://schemas.microsoft.com/office/drawing/2014/main" id="{E72CBEFA-2E12-499F-870D-31042943E429}"/>
              </a:ext>
            </a:extLst>
          </p:cNvPr>
          <p:cNvCxnSpPr/>
          <p:nvPr/>
        </p:nvCxnSpPr>
        <p:spPr>
          <a:xfrm flipH="1">
            <a:off x="2155971" y="3036815"/>
            <a:ext cx="1853967" cy="392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1BFFAE77-3E1A-4CD6-AFFA-333C392DBC74}"/>
              </a:ext>
            </a:extLst>
          </p:cNvPr>
          <p:cNvSpPr txBox="1"/>
          <p:nvPr/>
        </p:nvSpPr>
        <p:spPr>
          <a:xfrm>
            <a:off x="494951" y="3239199"/>
            <a:ext cx="1661020" cy="646331"/>
          </a:xfrm>
          <a:prstGeom prst="rect">
            <a:avLst/>
          </a:prstGeom>
          <a:noFill/>
        </p:spPr>
        <p:txBody>
          <a:bodyPr wrap="square" rtlCol="0">
            <a:spAutoFit/>
          </a:bodyPr>
          <a:lstStyle/>
          <a:p>
            <a:r>
              <a:rPr lang="en-GB" dirty="0"/>
              <a:t>The car(s) could go here</a:t>
            </a:r>
          </a:p>
        </p:txBody>
      </p:sp>
      <p:cxnSp>
        <p:nvCxnSpPr>
          <p:cNvPr id="11" name="Straight Arrow Connector 10">
            <a:extLst>
              <a:ext uri="{FF2B5EF4-FFF2-40B4-BE49-F238E27FC236}">
                <a16:creationId xmlns:a16="http://schemas.microsoft.com/office/drawing/2014/main" id="{B85B3C41-E3C1-4FB5-BD70-598C68F888A6}"/>
              </a:ext>
            </a:extLst>
          </p:cNvPr>
          <p:cNvCxnSpPr/>
          <p:nvPr/>
        </p:nvCxnSpPr>
        <p:spPr>
          <a:xfrm>
            <a:off x="8422547" y="2860646"/>
            <a:ext cx="1412773" cy="268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5ADAF62-8828-4CD5-BA73-FC15B1091B9C}"/>
              </a:ext>
            </a:extLst>
          </p:cNvPr>
          <p:cNvSpPr txBox="1"/>
          <p:nvPr/>
        </p:nvSpPr>
        <p:spPr>
          <a:xfrm>
            <a:off x="9823509" y="3036815"/>
            <a:ext cx="2273417" cy="1200329"/>
          </a:xfrm>
          <a:prstGeom prst="rect">
            <a:avLst/>
          </a:prstGeom>
          <a:noFill/>
        </p:spPr>
        <p:txBody>
          <a:bodyPr wrap="square" rtlCol="0">
            <a:spAutoFit/>
          </a:bodyPr>
          <a:lstStyle/>
          <a:p>
            <a:r>
              <a:rPr lang="en-GB" dirty="0"/>
              <a:t>Toolbox and various other tools and boxes can be placed around here</a:t>
            </a:r>
          </a:p>
        </p:txBody>
      </p:sp>
      <p:cxnSp>
        <p:nvCxnSpPr>
          <p:cNvPr id="14" name="Straight Arrow Connector 13">
            <a:extLst>
              <a:ext uri="{FF2B5EF4-FFF2-40B4-BE49-F238E27FC236}">
                <a16:creationId xmlns:a16="http://schemas.microsoft.com/office/drawing/2014/main" id="{9367847E-E51E-480F-B524-A6CC9910B183}"/>
              </a:ext>
            </a:extLst>
          </p:cNvPr>
          <p:cNvCxnSpPr/>
          <p:nvPr/>
        </p:nvCxnSpPr>
        <p:spPr>
          <a:xfrm flipH="1" flipV="1">
            <a:off x="2155971" y="1325563"/>
            <a:ext cx="1065401" cy="8136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21259DF-FE0F-4C42-A6DF-761274221F98}"/>
              </a:ext>
            </a:extLst>
          </p:cNvPr>
          <p:cNvSpPr txBox="1"/>
          <p:nvPr/>
        </p:nvSpPr>
        <p:spPr>
          <a:xfrm>
            <a:off x="591423" y="686319"/>
            <a:ext cx="2097248" cy="1200329"/>
          </a:xfrm>
          <a:prstGeom prst="rect">
            <a:avLst/>
          </a:prstGeom>
          <a:noFill/>
        </p:spPr>
        <p:txBody>
          <a:bodyPr wrap="square" rtlCol="0">
            <a:spAutoFit/>
          </a:bodyPr>
          <a:lstStyle/>
          <a:p>
            <a:r>
              <a:rPr lang="en-GB" dirty="0"/>
              <a:t>There could be some messages written on the walls?</a:t>
            </a:r>
          </a:p>
        </p:txBody>
      </p:sp>
      <p:sp>
        <p:nvSpPr>
          <p:cNvPr id="16" name="TextBox 15">
            <a:extLst>
              <a:ext uri="{FF2B5EF4-FFF2-40B4-BE49-F238E27FC236}">
                <a16:creationId xmlns:a16="http://schemas.microsoft.com/office/drawing/2014/main" id="{1BF0915A-1077-43DA-A993-E7875EC39092}"/>
              </a:ext>
            </a:extLst>
          </p:cNvPr>
          <p:cNvSpPr txBox="1"/>
          <p:nvPr/>
        </p:nvSpPr>
        <p:spPr>
          <a:xfrm>
            <a:off x="8246378" y="427941"/>
            <a:ext cx="2399251" cy="646331"/>
          </a:xfrm>
          <a:prstGeom prst="rect">
            <a:avLst/>
          </a:prstGeom>
          <a:noFill/>
        </p:spPr>
        <p:txBody>
          <a:bodyPr wrap="square" rtlCol="0">
            <a:spAutoFit/>
          </a:bodyPr>
          <a:lstStyle/>
          <a:p>
            <a:r>
              <a:rPr lang="en-GB" dirty="0"/>
              <a:t>Instructions will be a part of the UI</a:t>
            </a:r>
          </a:p>
        </p:txBody>
      </p:sp>
      <p:cxnSp>
        <p:nvCxnSpPr>
          <p:cNvPr id="18" name="Straight Arrow Connector 17">
            <a:extLst>
              <a:ext uri="{FF2B5EF4-FFF2-40B4-BE49-F238E27FC236}">
                <a16:creationId xmlns:a16="http://schemas.microsoft.com/office/drawing/2014/main" id="{5FC2BB1E-E599-4F71-9760-7D3FDD65E57B}"/>
              </a:ext>
            </a:extLst>
          </p:cNvPr>
          <p:cNvCxnSpPr/>
          <p:nvPr/>
        </p:nvCxnSpPr>
        <p:spPr>
          <a:xfrm>
            <a:off x="5578679" y="4144161"/>
            <a:ext cx="947956" cy="15855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2A46D9C-D53B-40F8-B6E2-A4B1EFCB6EFE}"/>
              </a:ext>
            </a:extLst>
          </p:cNvPr>
          <p:cNvSpPr txBox="1"/>
          <p:nvPr/>
        </p:nvSpPr>
        <p:spPr>
          <a:xfrm>
            <a:off x="4801925" y="5783728"/>
            <a:ext cx="4442743" cy="646331"/>
          </a:xfrm>
          <a:prstGeom prst="rect">
            <a:avLst/>
          </a:prstGeom>
          <a:noFill/>
        </p:spPr>
        <p:txBody>
          <a:bodyPr wrap="square" rtlCol="0">
            <a:spAutoFit/>
          </a:bodyPr>
          <a:lstStyle/>
          <a:p>
            <a:r>
              <a:rPr lang="en-GB" dirty="0"/>
              <a:t>There can be a pathway towards the small room as well</a:t>
            </a:r>
          </a:p>
        </p:txBody>
      </p:sp>
    </p:spTree>
    <p:extLst>
      <p:ext uri="{BB962C8B-B14F-4D97-AF65-F5344CB8AC3E}">
        <p14:creationId xmlns:p14="http://schemas.microsoft.com/office/powerpoint/2010/main" val="3558276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TotalTime>
  <Words>312</Words>
  <Application>Microsoft Office PowerPoint</Application>
  <PresentationFormat>Widescreen</PresentationFormat>
  <Paragraphs>24</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Stacking minigame: white-box ideas</vt:lpstr>
      <vt:lpstr>PowerPoint Presentation</vt:lpstr>
      <vt:lpstr>PowerPoint Presentation</vt:lpstr>
      <vt:lpstr>Design ideas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Stacking minigame: white-box ideas</dc:title>
  <dc:creator>Thomas Llewellyn</dc:creator>
  <cp:lastModifiedBy>Thomas Llewellyn</cp:lastModifiedBy>
  <cp:revision>10</cp:revision>
  <dcterms:created xsi:type="dcterms:W3CDTF">2022-11-09T10:24:39Z</dcterms:created>
  <dcterms:modified xsi:type="dcterms:W3CDTF">2022-11-09T12:57:11Z</dcterms:modified>
</cp:coreProperties>
</file>

<file path=docProps/thumbnail.jpeg>
</file>